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7" r:id="rId1"/>
    <p:sldMasterId id="2147484877" r:id="rId2"/>
  </p:sldMasterIdLst>
  <p:sldIdLst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68" r:id="rId11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5599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032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75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5948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901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6336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303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3451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152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4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5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3073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0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4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7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7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5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1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7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1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9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36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6912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1640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605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0799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2137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079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AC925A-AE86-4934-B595-5C2A807930BB}" type="datetimeFigureOut">
              <a:rPr lang="fa-IR" smtClean="0"/>
              <a:t>1442/11/14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BBD3D0-13F7-425B-9896-EABA8E441D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777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  <p:sldLayoutId id="2147484859" r:id="rId12"/>
    <p:sldLayoutId id="2147484860" r:id="rId13"/>
    <p:sldLayoutId id="2147484861" r:id="rId14"/>
    <p:sldLayoutId id="2147484862" r:id="rId15"/>
    <p:sldLayoutId id="2147484863" r:id="rId16"/>
    <p:sldLayoutId id="2147484864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1"/>
            <a:fld id="{5AC41E42-962A-475E-98E6-24760DD7E60E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1442/11/14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1"/>
            <a:fld id="{5C4FD6F8-B156-4BFC-849D-CB086AA7A03A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EJ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9319" y="2914"/>
            <a:ext cx="9144000" cy="6858000"/>
          </a:xfrm>
          <a:prstGeom prst="rect">
            <a:avLst/>
          </a:prstGeom>
        </p:spPr>
      </p:pic>
      <p:pic>
        <p:nvPicPr>
          <p:cNvPr id="4" name="Picture 3" descr="BeNameKhoda_(Noavaran)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56792"/>
            <a:ext cx="4191000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82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9496" y="980729"/>
            <a:ext cx="8892480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عملکرد هفته جهانی اطلاع رسانی تیروئید</a:t>
            </a:r>
          </a:p>
          <a:p>
            <a:pPr algn="ctr"/>
            <a:endParaRPr lang="fa-I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  <a:p>
            <a:pPr algn="ctr"/>
            <a:r>
              <a:rPr lang="fa-I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Yas" panose="00000400000000000000" pitchFamily="2" charset="-78"/>
              </a:rPr>
              <a:t>مرکز بهداشت نظرآباد </a:t>
            </a:r>
          </a:p>
          <a:p>
            <a:pPr algn="ctr"/>
            <a:r>
              <a:rPr lang="fa-IR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Yas" panose="00000400000000000000" pitchFamily="2" charset="-78"/>
              </a:rPr>
              <a:t>خرداد1400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Yas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4797152"/>
            <a:ext cx="2304256" cy="1875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5734707"/>
            <a:ext cx="4104456" cy="8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1493949"/>
            <a:ext cx="7340957" cy="4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0761"/>
            <a:ext cx="10515600" cy="110758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cs typeface="B Compset" panose="00000400000000000000" pitchFamily="2" charset="-78"/>
              </a:rPr>
              <a:t>آموزش درفضای مجازی</a:t>
            </a:r>
            <a:endParaRPr lang="fa-IR" dirty="0">
              <a:cs typeface="B Compse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1825625"/>
            <a:ext cx="4134118" cy="4536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1825625"/>
            <a:ext cx="4391696" cy="4536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645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97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>
                <a:solidFill>
                  <a:prstClr val="white"/>
                </a:solidFill>
                <a:cs typeface="B Compset" panose="00000400000000000000" pitchFamily="2" charset="-78"/>
              </a:rPr>
              <a:t>آموزش درفضای مجازی</a:t>
            </a:r>
            <a:endParaRPr lang="fa-IR" dirty="0">
              <a:cs typeface="B Compset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1957588"/>
            <a:ext cx="4481848" cy="4584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1" y="1957587"/>
            <a:ext cx="4584880" cy="4584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61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699"/>
            <a:ext cx="10515600" cy="97879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dirty="0" smtClean="0">
                <a:cs typeface="B Compset" panose="00000400000000000000" pitchFamily="2" charset="-78"/>
              </a:rPr>
              <a:t>آموزش به گروه های هدف با رعایت پروتکل های بهداشتی</a:t>
            </a:r>
            <a:endParaRPr lang="fa-IR" dirty="0">
              <a:cs typeface="B Compset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1519707"/>
            <a:ext cx="2511379" cy="4893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4" y="1519707"/>
            <a:ext cx="2704562" cy="4893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10" y="1519707"/>
            <a:ext cx="2743196" cy="4893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1519707"/>
            <a:ext cx="2678802" cy="4893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135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10515600" cy="88864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dirty="0" smtClean="0">
                <a:cs typeface="B Compset" panose="00000400000000000000" pitchFamily="2" charset="-78"/>
              </a:rPr>
              <a:t>آموزش به بارداران جهت مراجعه به موقع انجام آزمایش غربالگری</a:t>
            </a:r>
            <a:endParaRPr lang="fa-IR" dirty="0">
              <a:cs typeface="B Compset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5" y="1906073"/>
            <a:ext cx="7109138" cy="4468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56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6670"/>
            <a:ext cx="10515600" cy="9659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cs typeface="B Compset" panose="00000400000000000000" pitchFamily="2" charset="-78"/>
              </a:rPr>
              <a:t>غربالگری پاشنه پا </a:t>
            </a:r>
            <a:endParaRPr lang="fa-IR" dirty="0">
              <a:cs typeface="B Compset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9190"/>
            <a:ext cx="3501980" cy="3514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58" y="3012213"/>
            <a:ext cx="3398412" cy="3401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1843456"/>
            <a:ext cx="3515932" cy="2337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44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3" descr="flovers2_98ax_com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93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7104112" y="4365104"/>
            <a:ext cx="3024336" cy="1800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2400" dirty="0">
                <a:solidFill>
                  <a:srgbClr val="B4DCFA">
                    <a:lumMod val="50000"/>
                  </a:srgbClr>
                </a:solidFill>
                <a:latin typeface="Trebuchet MS"/>
                <a:cs typeface="Koodak" panose="00000700000000000000" pitchFamily="2" charset="-78"/>
              </a:rPr>
              <a:t>تهیه و تنظیم </a:t>
            </a:r>
          </a:p>
          <a:p>
            <a:pPr algn="ctr" rtl="1"/>
            <a:r>
              <a:rPr lang="fa-IR" sz="2400" dirty="0">
                <a:solidFill>
                  <a:srgbClr val="B4DCFA">
                    <a:lumMod val="50000"/>
                  </a:srgbClr>
                </a:solidFill>
                <a:latin typeface="Trebuchet MS"/>
                <a:cs typeface="Koodak" panose="00000700000000000000" pitchFamily="2" charset="-78"/>
              </a:rPr>
              <a:t>سکینه کلایه ئی</a:t>
            </a:r>
            <a:endParaRPr lang="fa-IR" sz="2400" dirty="0">
              <a:solidFill>
                <a:srgbClr val="B4DCFA">
                  <a:lumMod val="50000"/>
                </a:srgbClr>
              </a:solidFill>
              <a:latin typeface="Trebuchet MS"/>
              <a:cs typeface="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1459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273</TotalTime>
  <Words>45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 Compset</vt:lpstr>
      <vt:lpstr>B Titr</vt:lpstr>
      <vt:lpstr>B Yas</vt:lpstr>
      <vt:lpstr>Georgia</vt:lpstr>
      <vt:lpstr>Koodak</vt:lpstr>
      <vt:lpstr>Tahoma</vt:lpstr>
      <vt:lpstr>Trebuchet MS</vt:lpstr>
      <vt:lpstr>Tw Cen MT</vt:lpstr>
      <vt:lpstr>Droplet</vt:lpstr>
      <vt:lpstr>1_Slipstream</vt:lpstr>
      <vt:lpstr>PowerPoint Presentation</vt:lpstr>
      <vt:lpstr>PowerPoint Presentation</vt:lpstr>
      <vt:lpstr>PowerPoint Presentation</vt:lpstr>
      <vt:lpstr>آموزش درفضای مجازی</vt:lpstr>
      <vt:lpstr>آموزش درفضای مجازی</vt:lpstr>
      <vt:lpstr>آموزش به گروه های هدف با رعایت پروتکل های بهداشتی</vt:lpstr>
      <vt:lpstr>آموزش به بارداران جهت مراجعه به موقع انجام آزمایش غربالگری</vt:lpstr>
      <vt:lpstr>غربالگری پاشنه پا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Sakine Kalayei</dc:creator>
  <cp:lastModifiedBy>Sakine Kalayei</cp:lastModifiedBy>
  <cp:revision>16</cp:revision>
  <dcterms:created xsi:type="dcterms:W3CDTF">2021-06-23T09:22:24Z</dcterms:created>
  <dcterms:modified xsi:type="dcterms:W3CDTF">2021-06-23T13:57:12Z</dcterms:modified>
</cp:coreProperties>
</file>